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4"/>
  </p:handoutMasterIdLst>
  <p:sldIdLst>
    <p:sldId id="259" r:id="rId2"/>
    <p:sldId id="261" r:id="rId3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1" d="100"/>
          <a:sy n="51" d="100"/>
        </p:scale>
        <p:origin x="-84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0EEEB3E-59BB-47C0-A5D3-E483BA5F818D}" type="datetimeFigureOut">
              <a:rPr lang="en-NZ"/>
              <a:pPr>
                <a:defRPr/>
              </a:pPr>
              <a:t>5/04/2014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444D7ED-6FE4-41A3-9F07-37BB69C7DD7C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71219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B4B42014-F85D-4E99-AA79-29433739560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68063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8B8BED6-8E7D-4E7B-AA4B-2232AD83E62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42257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BAA2F0E-CF7B-406C-98F7-51B87426C99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58631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24297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A5200DC-4136-4197-A2DF-948736ACC52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38933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0444F9-F121-4A5D-98D1-692F675B6C5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5437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7E10034-4D33-42DF-87AB-FA641AF7F08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5160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621816B-86B1-4AE7-A3DE-1F8DAAD5CF0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58418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3792081-29CD-4AAC-96F1-DDC3ED292C3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57682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D51F639-16F6-4F49-B947-88510B1A4AB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86294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6E71816-498A-4661-B8D0-A0BE08E1A63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89986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God, the Father of your people,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you have called us to be one;</a:t>
            </a:r>
            <a:endParaRPr lang="en-NZ" dirty="0"/>
          </a:p>
          <a:p>
            <a:r>
              <a:rPr lang="en-GB" dirty="0"/>
              <a:t>		grant us grace to walk together</a:t>
            </a:r>
            <a:endParaRPr lang="en-NZ" dirty="0"/>
          </a:p>
          <a:p>
            <a:r>
              <a:rPr lang="en-GB" dirty="0"/>
              <a:t>	</a:t>
            </a:r>
            <a:r>
              <a:rPr lang="en-GB"/>
              <a:t>	</a:t>
            </a:r>
            <a:r>
              <a:rPr lang="en-GB" smtClean="0"/>
              <a:t>in </a:t>
            </a:r>
            <a:r>
              <a:rPr lang="en-GB" dirty="0"/>
              <a:t>the joy of Christ, your Son.</a:t>
            </a:r>
            <a:endParaRPr lang="en-NZ" dirty="0"/>
          </a:p>
          <a:p>
            <a:r>
              <a:rPr lang="en-GB" dirty="0"/>
              <a:t>	Challenged by your word and Spirit,</a:t>
            </a:r>
            <a:endParaRPr lang="en-NZ" dirty="0"/>
          </a:p>
          <a:p>
            <a:r>
              <a:rPr lang="en-GB" dirty="0"/>
              <a:t>		blest with gifts from </a:t>
            </a:r>
            <a:r>
              <a:rPr lang="en-GB" dirty="0" err="1"/>
              <a:t>heav’n</a:t>
            </a:r>
            <a:r>
              <a:rPr lang="en-GB" dirty="0"/>
              <a:t> above,</a:t>
            </a:r>
            <a:endParaRPr lang="en-NZ" dirty="0"/>
          </a:p>
          <a:p>
            <a:r>
              <a:rPr lang="en-GB" dirty="0"/>
              <a:t>		as one body we will serve you</a:t>
            </a:r>
            <a:endParaRPr lang="en-NZ" dirty="0"/>
          </a:p>
          <a:p>
            <a:r>
              <a:rPr lang="en-GB" dirty="0"/>
              <a:t>		and bear witness to your love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368]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May the grace of Christ our Saviour</a:t>
            </a:r>
            <a:endParaRPr lang="en-NZ" dirty="0"/>
          </a:p>
          <a:p>
            <a:r>
              <a:rPr lang="en-GB" dirty="0"/>
              <a:t>		and the Father’s boundless love,</a:t>
            </a:r>
            <a:endParaRPr lang="en-NZ" dirty="0"/>
          </a:p>
          <a:p>
            <a:r>
              <a:rPr lang="en-GB" dirty="0"/>
              <a:t>		with the Holy Spirit’s favour,</a:t>
            </a:r>
            <a:endParaRPr lang="en-NZ" dirty="0"/>
          </a:p>
          <a:p>
            <a:r>
              <a:rPr lang="en-GB" dirty="0"/>
              <a:t>		rest upon us from above.</a:t>
            </a:r>
            <a:endParaRPr lang="en-NZ" dirty="0"/>
          </a:p>
          <a:p>
            <a:r>
              <a:rPr lang="en-GB" dirty="0"/>
              <a:t>	May we now remain in union</a:t>
            </a:r>
            <a:endParaRPr lang="en-NZ" dirty="0"/>
          </a:p>
          <a:p>
            <a:r>
              <a:rPr lang="en-GB" dirty="0"/>
              <a:t>		with each other and the Lord,</a:t>
            </a:r>
            <a:endParaRPr lang="en-NZ" dirty="0"/>
          </a:p>
          <a:p>
            <a:r>
              <a:rPr lang="en-GB" dirty="0"/>
              <a:t>		and possess, in sweet communion,</a:t>
            </a:r>
            <a:endParaRPr lang="en-NZ" dirty="0"/>
          </a:p>
          <a:p>
            <a:r>
              <a:rPr lang="en-GB" dirty="0"/>
              <a:t>		joys that earth cannot afford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0" y="5924193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368</a:t>
            </a:r>
            <a:endParaRPr lang="en-NZ" altLang="en-US" sz="1000" dirty="0"/>
          </a:p>
          <a:p>
            <a:pPr algn="r"/>
            <a:r>
              <a:rPr lang="en-GB" sz="1000" i="1" dirty="0"/>
              <a:t>Used with permission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dirty="0" err="1"/>
              <a:t>st.</a:t>
            </a:r>
            <a:r>
              <a:rPr lang="en-GB" sz="1000" dirty="0"/>
              <a:t> 1 Alfred E. Mulder, 1978, © Faith Alive Christian Resources, 1987</a:t>
            </a:r>
            <a:br>
              <a:rPr lang="en-GB" sz="1000" dirty="0"/>
            </a:br>
            <a:r>
              <a:rPr lang="en-GB" sz="1000" dirty="0" err="1"/>
              <a:t>st.</a:t>
            </a:r>
            <a:r>
              <a:rPr lang="en-GB" sz="1000" dirty="0"/>
              <a:t> 2 John Newton, 1779, alt.</a:t>
            </a:r>
            <a:endParaRPr lang="en-NZ" sz="1000" dirty="0"/>
          </a:p>
          <a:p>
            <a:pPr algn="r"/>
            <a:r>
              <a:rPr lang="en-GB" sz="1000" dirty="0"/>
              <a:t>Tune: William P. Rowlands, 1905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36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template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Jessica Gough</cp:lastModifiedBy>
  <cp:revision>2</cp:revision>
  <cp:lastPrinted>1601-01-01T00:00:00Z</cp:lastPrinted>
  <dcterms:created xsi:type="dcterms:W3CDTF">2014-03-04T03:56:45Z</dcterms:created>
  <dcterms:modified xsi:type="dcterms:W3CDTF">2014-04-05T08:08:40Z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